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65" r:id="rId5"/>
    <p:sldId id="266" r:id="rId6"/>
    <p:sldId id="267" r:id="rId7"/>
    <p:sldId id="268" r:id="rId8"/>
    <p:sldId id="26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91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A271A4-92B5-46B6-B449-17CA0234BDE9}" type="datetimeFigureOut">
              <a:rPr lang="en-US" smtClean="0"/>
              <a:t>11/25/2023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F7E560-8267-4307-870C-AB72EB986CA8}" type="slidenum">
              <a:rPr lang="en-US" smtClean="0"/>
              <a:t>‹#›</a:t>
            </a:fld>
            <a:endParaRPr lang="en-US"/>
          </a:p>
        </p:txBody>
      </p:sp>
    </p:spTree>
    <p:extLst>
      <p:ext uri="{BB962C8B-B14F-4D97-AF65-F5344CB8AC3E}">
        <p14:creationId xmlns:p14="http://schemas.microsoft.com/office/powerpoint/2010/main" val="35710470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F941C-B8E7-C9A7-7D1D-E4BD256F52D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FF4AF77-B704-F7BB-7506-8E584F443F7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F25EEF7-D25A-EC90-A91F-4977CE23D687}"/>
              </a:ext>
            </a:extLst>
          </p:cNvPr>
          <p:cNvSpPr>
            <a:spLocks noGrp="1"/>
          </p:cNvSpPr>
          <p:nvPr>
            <p:ph type="dt" sz="half" idx="10"/>
          </p:nvPr>
        </p:nvSpPr>
        <p:spPr/>
        <p:txBody>
          <a:bodyPr/>
          <a:lstStyle/>
          <a:p>
            <a:fld id="{8578B583-2A49-4CB8-A646-A3670A447552}" type="datetimeFigureOut">
              <a:rPr lang="en-US" smtClean="0"/>
              <a:t>11/25/2023</a:t>
            </a:fld>
            <a:endParaRPr lang="en-US"/>
          </a:p>
        </p:txBody>
      </p:sp>
      <p:sp>
        <p:nvSpPr>
          <p:cNvPr id="5" name="Footer Placeholder 4">
            <a:extLst>
              <a:ext uri="{FF2B5EF4-FFF2-40B4-BE49-F238E27FC236}">
                <a16:creationId xmlns:a16="http://schemas.microsoft.com/office/drawing/2014/main" id="{3AC93C81-305A-1408-6640-EF427802E3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5CF02A-7683-A23B-11BF-40FC7653071D}"/>
              </a:ext>
            </a:extLst>
          </p:cNvPr>
          <p:cNvSpPr>
            <a:spLocks noGrp="1"/>
          </p:cNvSpPr>
          <p:nvPr>
            <p:ph type="sldNum" sz="quarter" idx="12"/>
          </p:nvPr>
        </p:nvSpPr>
        <p:spPr/>
        <p:txBody>
          <a:bodyPr/>
          <a:lstStyle/>
          <a:p>
            <a:fld id="{2C7FB8FF-E344-48D5-BB4D-379FA171AA61}" type="slidenum">
              <a:rPr lang="en-US" smtClean="0"/>
              <a:t>‹#›</a:t>
            </a:fld>
            <a:endParaRPr lang="en-US"/>
          </a:p>
        </p:txBody>
      </p:sp>
    </p:spTree>
    <p:extLst>
      <p:ext uri="{BB962C8B-B14F-4D97-AF65-F5344CB8AC3E}">
        <p14:creationId xmlns:p14="http://schemas.microsoft.com/office/powerpoint/2010/main" val="30567012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0DDCA-25EE-55C8-6DC5-8825268CF51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FC264A9-083D-6659-E5A5-180874B739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6A3841-C9D4-FAD0-1BCC-FD57C5A90001}"/>
              </a:ext>
            </a:extLst>
          </p:cNvPr>
          <p:cNvSpPr>
            <a:spLocks noGrp="1"/>
          </p:cNvSpPr>
          <p:nvPr>
            <p:ph type="dt" sz="half" idx="10"/>
          </p:nvPr>
        </p:nvSpPr>
        <p:spPr/>
        <p:txBody>
          <a:bodyPr/>
          <a:lstStyle/>
          <a:p>
            <a:fld id="{8578B583-2A49-4CB8-A646-A3670A447552}" type="datetimeFigureOut">
              <a:rPr lang="en-US" smtClean="0"/>
              <a:t>11/25/2023</a:t>
            </a:fld>
            <a:endParaRPr lang="en-US"/>
          </a:p>
        </p:txBody>
      </p:sp>
      <p:sp>
        <p:nvSpPr>
          <p:cNvPr id="5" name="Footer Placeholder 4">
            <a:extLst>
              <a:ext uri="{FF2B5EF4-FFF2-40B4-BE49-F238E27FC236}">
                <a16:creationId xmlns:a16="http://schemas.microsoft.com/office/drawing/2014/main" id="{2BBA29A9-585D-0AF3-49FB-9B70096381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9AA2A6-5A89-5975-4522-4D3B9B57DF38}"/>
              </a:ext>
            </a:extLst>
          </p:cNvPr>
          <p:cNvSpPr>
            <a:spLocks noGrp="1"/>
          </p:cNvSpPr>
          <p:nvPr>
            <p:ph type="sldNum" sz="quarter" idx="12"/>
          </p:nvPr>
        </p:nvSpPr>
        <p:spPr/>
        <p:txBody>
          <a:bodyPr/>
          <a:lstStyle/>
          <a:p>
            <a:fld id="{2C7FB8FF-E344-48D5-BB4D-379FA171AA61}" type="slidenum">
              <a:rPr lang="en-US" smtClean="0"/>
              <a:t>‹#›</a:t>
            </a:fld>
            <a:endParaRPr lang="en-US"/>
          </a:p>
        </p:txBody>
      </p:sp>
    </p:spTree>
    <p:extLst>
      <p:ext uri="{BB962C8B-B14F-4D97-AF65-F5344CB8AC3E}">
        <p14:creationId xmlns:p14="http://schemas.microsoft.com/office/powerpoint/2010/main" val="461280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DB5DF47-2102-B75C-50FE-C6881E1D64B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16BF174-5C16-E8F6-C306-E9689C81DFA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465AF5-E268-A71A-7ECE-19854C9F9AC2}"/>
              </a:ext>
            </a:extLst>
          </p:cNvPr>
          <p:cNvSpPr>
            <a:spLocks noGrp="1"/>
          </p:cNvSpPr>
          <p:nvPr>
            <p:ph type="dt" sz="half" idx="10"/>
          </p:nvPr>
        </p:nvSpPr>
        <p:spPr/>
        <p:txBody>
          <a:bodyPr/>
          <a:lstStyle/>
          <a:p>
            <a:fld id="{8578B583-2A49-4CB8-A646-A3670A447552}" type="datetimeFigureOut">
              <a:rPr lang="en-US" smtClean="0"/>
              <a:t>11/25/2023</a:t>
            </a:fld>
            <a:endParaRPr lang="en-US"/>
          </a:p>
        </p:txBody>
      </p:sp>
      <p:sp>
        <p:nvSpPr>
          <p:cNvPr id="5" name="Footer Placeholder 4">
            <a:extLst>
              <a:ext uri="{FF2B5EF4-FFF2-40B4-BE49-F238E27FC236}">
                <a16:creationId xmlns:a16="http://schemas.microsoft.com/office/drawing/2014/main" id="{9A6ABDE3-65AE-76B2-868E-EB016542B8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EE400F-07B2-21F1-212B-323D53F2E757}"/>
              </a:ext>
            </a:extLst>
          </p:cNvPr>
          <p:cNvSpPr>
            <a:spLocks noGrp="1"/>
          </p:cNvSpPr>
          <p:nvPr>
            <p:ph type="sldNum" sz="quarter" idx="12"/>
          </p:nvPr>
        </p:nvSpPr>
        <p:spPr/>
        <p:txBody>
          <a:bodyPr/>
          <a:lstStyle/>
          <a:p>
            <a:fld id="{2C7FB8FF-E344-48D5-BB4D-379FA171AA61}" type="slidenum">
              <a:rPr lang="en-US" smtClean="0"/>
              <a:t>‹#›</a:t>
            </a:fld>
            <a:endParaRPr lang="en-US"/>
          </a:p>
        </p:txBody>
      </p:sp>
    </p:spTree>
    <p:extLst>
      <p:ext uri="{BB962C8B-B14F-4D97-AF65-F5344CB8AC3E}">
        <p14:creationId xmlns:p14="http://schemas.microsoft.com/office/powerpoint/2010/main" val="3937092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B84F2-4CAA-7D01-E545-F6FFA8D64CC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39B43B0-7F3B-6439-37BE-306FCD74329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72E521-DC3F-45E4-D999-1605CB398733}"/>
              </a:ext>
            </a:extLst>
          </p:cNvPr>
          <p:cNvSpPr>
            <a:spLocks noGrp="1"/>
          </p:cNvSpPr>
          <p:nvPr>
            <p:ph type="dt" sz="half" idx="10"/>
          </p:nvPr>
        </p:nvSpPr>
        <p:spPr/>
        <p:txBody>
          <a:bodyPr/>
          <a:lstStyle/>
          <a:p>
            <a:fld id="{8578B583-2A49-4CB8-A646-A3670A447552}" type="datetimeFigureOut">
              <a:rPr lang="en-US" smtClean="0"/>
              <a:t>11/25/2023</a:t>
            </a:fld>
            <a:endParaRPr lang="en-US"/>
          </a:p>
        </p:txBody>
      </p:sp>
      <p:sp>
        <p:nvSpPr>
          <p:cNvPr id="5" name="Footer Placeholder 4">
            <a:extLst>
              <a:ext uri="{FF2B5EF4-FFF2-40B4-BE49-F238E27FC236}">
                <a16:creationId xmlns:a16="http://schemas.microsoft.com/office/drawing/2014/main" id="{20DA83B5-4D82-B7D0-6619-0CFD6ED0C0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A18B7D-39D0-1CA8-777F-68C62FBC92F2}"/>
              </a:ext>
            </a:extLst>
          </p:cNvPr>
          <p:cNvSpPr>
            <a:spLocks noGrp="1"/>
          </p:cNvSpPr>
          <p:nvPr>
            <p:ph type="sldNum" sz="quarter" idx="12"/>
          </p:nvPr>
        </p:nvSpPr>
        <p:spPr/>
        <p:txBody>
          <a:bodyPr/>
          <a:lstStyle/>
          <a:p>
            <a:fld id="{2C7FB8FF-E344-48D5-BB4D-379FA171AA61}" type="slidenum">
              <a:rPr lang="en-US" smtClean="0"/>
              <a:t>‹#›</a:t>
            </a:fld>
            <a:endParaRPr lang="en-US"/>
          </a:p>
        </p:txBody>
      </p:sp>
    </p:spTree>
    <p:extLst>
      <p:ext uri="{BB962C8B-B14F-4D97-AF65-F5344CB8AC3E}">
        <p14:creationId xmlns:p14="http://schemas.microsoft.com/office/powerpoint/2010/main" val="3923934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C5F72-E136-68BA-945C-089F31E0D0F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66EFD74-C223-E834-7A82-61E56BB33D6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885C821-E635-2A42-DBF1-FF2962B4D66B}"/>
              </a:ext>
            </a:extLst>
          </p:cNvPr>
          <p:cNvSpPr>
            <a:spLocks noGrp="1"/>
          </p:cNvSpPr>
          <p:nvPr>
            <p:ph type="dt" sz="half" idx="10"/>
          </p:nvPr>
        </p:nvSpPr>
        <p:spPr/>
        <p:txBody>
          <a:bodyPr/>
          <a:lstStyle/>
          <a:p>
            <a:fld id="{8578B583-2A49-4CB8-A646-A3670A447552}" type="datetimeFigureOut">
              <a:rPr lang="en-US" smtClean="0"/>
              <a:t>11/25/2023</a:t>
            </a:fld>
            <a:endParaRPr lang="en-US"/>
          </a:p>
        </p:txBody>
      </p:sp>
      <p:sp>
        <p:nvSpPr>
          <p:cNvPr id="5" name="Footer Placeholder 4">
            <a:extLst>
              <a:ext uri="{FF2B5EF4-FFF2-40B4-BE49-F238E27FC236}">
                <a16:creationId xmlns:a16="http://schemas.microsoft.com/office/drawing/2014/main" id="{FB12AC0B-EC21-48AC-DFB5-1D837D442B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A1B4C2-FE51-4F3C-AD67-9E2D3B3975A5}"/>
              </a:ext>
            </a:extLst>
          </p:cNvPr>
          <p:cNvSpPr>
            <a:spLocks noGrp="1"/>
          </p:cNvSpPr>
          <p:nvPr>
            <p:ph type="sldNum" sz="quarter" idx="12"/>
          </p:nvPr>
        </p:nvSpPr>
        <p:spPr/>
        <p:txBody>
          <a:bodyPr/>
          <a:lstStyle/>
          <a:p>
            <a:fld id="{2C7FB8FF-E344-48D5-BB4D-379FA171AA61}" type="slidenum">
              <a:rPr lang="en-US" smtClean="0"/>
              <a:t>‹#›</a:t>
            </a:fld>
            <a:endParaRPr lang="en-US"/>
          </a:p>
        </p:txBody>
      </p:sp>
    </p:spTree>
    <p:extLst>
      <p:ext uri="{BB962C8B-B14F-4D97-AF65-F5344CB8AC3E}">
        <p14:creationId xmlns:p14="http://schemas.microsoft.com/office/powerpoint/2010/main" val="87948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AB01E-5DF5-59C2-10FD-C9D94C56778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9D14BA5-DECC-11BF-1F94-2228EAC3150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E9558B-914D-BC61-2A7D-F06720755CF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A34313F-340F-FE63-99E2-28CE3D56A642}"/>
              </a:ext>
            </a:extLst>
          </p:cNvPr>
          <p:cNvSpPr>
            <a:spLocks noGrp="1"/>
          </p:cNvSpPr>
          <p:nvPr>
            <p:ph type="dt" sz="half" idx="10"/>
          </p:nvPr>
        </p:nvSpPr>
        <p:spPr/>
        <p:txBody>
          <a:bodyPr/>
          <a:lstStyle/>
          <a:p>
            <a:fld id="{8578B583-2A49-4CB8-A646-A3670A447552}" type="datetimeFigureOut">
              <a:rPr lang="en-US" smtClean="0"/>
              <a:t>11/25/2023</a:t>
            </a:fld>
            <a:endParaRPr lang="en-US"/>
          </a:p>
        </p:txBody>
      </p:sp>
      <p:sp>
        <p:nvSpPr>
          <p:cNvPr id="6" name="Footer Placeholder 5">
            <a:extLst>
              <a:ext uri="{FF2B5EF4-FFF2-40B4-BE49-F238E27FC236}">
                <a16:creationId xmlns:a16="http://schemas.microsoft.com/office/drawing/2014/main" id="{70D6676F-0E21-9991-C841-0BF349C8FCB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27F23B-AB2E-DE65-C7DF-D9311412F6D2}"/>
              </a:ext>
            </a:extLst>
          </p:cNvPr>
          <p:cNvSpPr>
            <a:spLocks noGrp="1"/>
          </p:cNvSpPr>
          <p:nvPr>
            <p:ph type="sldNum" sz="quarter" idx="12"/>
          </p:nvPr>
        </p:nvSpPr>
        <p:spPr/>
        <p:txBody>
          <a:bodyPr/>
          <a:lstStyle/>
          <a:p>
            <a:fld id="{2C7FB8FF-E344-48D5-BB4D-379FA171AA61}" type="slidenum">
              <a:rPr lang="en-US" smtClean="0"/>
              <a:t>‹#›</a:t>
            </a:fld>
            <a:endParaRPr lang="en-US"/>
          </a:p>
        </p:txBody>
      </p:sp>
    </p:spTree>
    <p:extLst>
      <p:ext uri="{BB962C8B-B14F-4D97-AF65-F5344CB8AC3E}">
        <p14:creationId xmlns:p14="http://schemas.microsoft.com/office/powerpoint/2010/main" val="819223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633C0-3172-F862-81D5-7117FB802B9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B483FF3-1B72-F7AF-ABDD-D9A32F981C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20171C8-2593-7A31-4732-24118045E73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87160E2-3479-9BE5-C099-AA03F89EA6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74E91EC-48F3-A6F6-462D-5366E2178AE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F98498C-5E38-F8EE-BB9E-4BA4CD61E055}"/>
              </a:ext>
            </a:extLst>
          </p:cNvPr>
          <p:cNvSpPr>
            <a:spLocks noGrp="1"/>
          </p:cNvSpPr>
          <p:nvPr>
            <p:ph type="dt" sz="half" idx="10"/>
          </p:nvPr>
        </p:nvSpPr>
        <p:spPr/>
        <p:txBody>
          <a:bodyPr/>
          <a:lstStyle/>
          <a:p>
            <a:fld id="{8578B583-2A49-4CB8-A646-A3670A447552}" type="datetimeFigureOut">
              <a:rPr lang="en-US" smtClean="0"/>
              <a:t>11/25/2023</a:t>
            </a:fld>
            <a:endParaRPr lang="en-US"/>
          </a:p>
        </p:txBody>
      </p:sp>
      <p:sp>
        <p:nvSpPr>
          <p:cNvPr id="8" name="Footer Placeholder 7">
            <a:extLst>
              <a:ext uri="{FF2B5EF4-FFF2-40B4-BE49-F238E27FC236}">
                <a16:creationId xmlns:a16="http://schemas.microsoft.com/office/drawing/2014/main" id="{55D44A95-D4DA-4EF8-6D80-0790086DABA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8C01B70-D78E-B01A-C908-1F82FAC63628}"/>
              </a:ext>
            </a:extLst>
          </p:cNvPr>
          <p:cNvSpPr>
            <a:spLocks noGrp="1"/>
          </p:cNvSpPr>
          <p:nvPr>
            <p:ph type="sldNum" sz="quarter" idx="12"/>
          </p:nvPr>
        </p:nvSpPr>
        <p:spPr/>
        <p:txBody>
          <a:bodyPr/>
          <a:lstStyle/>
          <a:p>
            <a:fld id="{2C7FB8FF-E344-48D5-BB4D-379FA171AA61}" type="slidenum">
              <a:rPr lang="en-US" smtClean="0"/>
              <a:t>‹#›</a:t>
            </a:fld>
            <a:endParaRPr lang="en-US"/>
          </a:p>
        </p:txBody>
      </p:sp>
    </p:spTree>
    <p:extLst>
      <p:ext uri="{BB962C8B-B14F-4D97-AF65-F5344CB8AC3E}">
        <p14:creationId xmlns:p14="http://schemas.microsoft.com/office/powerpoint/2010/main" val="2701141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EA4CA-7350-C0D8-FBD0-C5161A7C164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18E1FA1-A6AB-7FD5-8439-D9AAA3E4E4CD}"/>
              </a:ext>
            </a:extLst>
          </p:cNvPr>
          <p:cNvSpPr>
            <a:spLocks noGrp="1"/>
          </p:cNvSpPr>
          <p:nvPr>
            <p:ph type="dt" sz="half" idx="10"/>
          </p:nvPr>
        </p:nvSpPr>
        <p:spPr/>
        <p:txBody>
          <a:bodyPr/>
          <a:lstStyle/>
          <a:p>
            <a:fld id="{8578B583-2A49-4CB8-A646-A3670A447552}" type="datetimeFigureOut">
              <a:rPr lang="en-US" smtClean="0"/>
              <a:t>11/25/2023</a:t>
            </a:fld>
            <a:endParaRPr lang="en-US"/>
          </a:p>
        </p:txBody>
      </p:sp>
      <p:sp>
        <p:nvSpPr>
          <p:cNvPr id="4" name="Footer Placeholder 3">
            <a:extLst>
              <a:ext uri="{FF2B5EF4-FFF2-40B4-BE49-F238E27FC236}">
                <a16:creationId xmlns:a16="http://schemas.microsoft.com/office/drawing/2014/main" id="{AA2D88D7-AD9E-9A96-C805-23C4368BF4D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BB3E099-353C-3E7F-258D-0D9105B207F8}"/>
              </a:ext>
            </a:extLst>
          </p:cNvPr>
          <p:cNvSpPr>
            <a:spLocks noGrp="1"/>
          </p:cNvSpPr>
          <p:nvPr>
            <p:ph type="sldNum" sz="quarter" idx="12"/>
          </p:nvPr>
        </p:nvSpPr>
        <p:spPr/>
        <p:txBody>
          <a:bodyPr/>
          <a:lstStyle/>
          <a:p>
            <a:fld id="{2C7FB8FF-E344-48D5-BB4D-379FA171AA61}" type="slidenum">
              <a:rPr lang="en-US" smtClean="0"/>
              <a:t>‹#›</a:t>
            </a:fld>
            <a:endParaRPr lang="en-US"/>
          </a:p>
        </p:txBody>
      </p:sp>
    </p:spTree>
    <p:extLst>
      <p:ext uri="{BB962C8B-B14F-4D97-AF65-F5344CB8AC3E}">
        <p14:creationId xmlns:p14="http://schemas.microsoft.com/office/powerpoint/2010/main" val="4003464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7D5C5D-25DF-3B0E-63A6-609A8704C2FC}"/>
              </a:ext>
            </a:extLst>
          </p:cNvPr>
          <p:cNvSpPr>
            <a:spLocks noGrp="1"/>
          </p:cNvSpPr>
          <p:nvPr>
            <p:ph type="dt" sz="half" idx="10"/>
          </p:nvPr>
        </p:nvSpPr>
        <p:spPr/>
        <p:txBody>
          <a:bodyPr/>
          <a:lstStyle/>
          <a:p>
            <a:fld id="{8578B583-2A49-4CB8-A646-A3670A447552}" type="datetimeFigureOut">
              <a:rPr lang="en-US" smtClean="0"/>
              <a:t>11/25/2023</a:t>
            </a:fld>
            <a:endParaRPr lang="en-US"/>
          </a:p>
        </p:txBody>
      </p:sp>
      <p:sp>
        <p:nvSpPr>
          <p:cNvPr id="3" name="Footer Placeholder 2">
            <a:extLst>
              <a:ext uri="{FF2B5EF4-FFF2-40B4-BE49-F238E27FC236}">
                <a16:creationId xmlns:a16="http://schemas.microsoft.com/office/drawing/2014/main" id="{0471313C-1F12-8278-5A50-4C7AB79B354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417B3D0-EC24-5AEF-F61C-5E793B7C285C}"/>
              </a:ext>
            </a:extLst>
          </p:cNvPr>
          <p:cNvSpPr>
            <a:spLocks noGrp="1"/>
          </p:cNvSpPr>
          <p:nvPr>
            <p:ph type="sldNum" sz="quarter" idx="12"/>
          </p:nvPr>
        </p:nvSpPr>
        <p:spPr/>
        <p:txBody>
          <a:bodyPr/>
          <a:lstStyle/>
          <a:p>
            <a:fld id="{2C7FB8FF-E344-48D5-BB4D-379FA171AA61}" type="slidenum">
              <a:rPr lang="en-US" smtClean="0"/>
              <a:t>‹#›</a:t>
            </a:fld>
            <a:endParaRPr lang="en-US"/>
          </a:p>
        </p:txBody>
      </p:sp>
    </p:spTree>
    <p:extLst>
      <p:ext uri="{BB962C8B-B14F-4D97-AF65-F5344CB8AC3E}">
        <p14:creationId xmlns:p14="http://schemas.microsoft.com/office/powerpoint/2010/main" val="38180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142F6-C89D-EA4D-3119-174232F5B67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854C06A-38C7-FB71-3125-FE2C7E1566E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AA8DBC2-CC70-5496-90D1-493663D507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F7EE543-2788-6888-4D2A-1305558D8C69}"/>
              </a:ext>
            </a:extLst>
          </p:cNvPr>
          <p:cNvSpPr>
            <a:spLocks noGrp="1"/>
          </p:cNvSpPr>
          <p:nvPr>
            <p:ph type="dt" sz="half" idx="10"/>
          </p:nvPr>
        </p:nvSpPr>
        <p:spPr/>
        <p:txBody>
          <a:bodyPr/>
          <a:lstStyle/>
          <a:p>
            <a:fld id="{8578B583-2A49-4CB8-A646-A3670A447552}" type="datetimeFigureOut">
              <a:rPr lang="en-US" smtClean="0"/>
              <a:t>11/25/2023</a:t>
            </a:fld>
            <a:endParaRPr lang="en-US"/>
          </a:p>
        </p:txBody>
      </p:sp>
      <p:sp>
        <p:nvSpPr>
          <p:cNvPr id="6" name="Footer Placeholder 5">
            <a:extLst>
              <a:ext uri="{FF2B5EF4-FFF2-40B4-BE49-F238E27FC236}">
                <a16:creationId xmlns:a16="http://schemas.microsoft.com/office/drawing/2014/main" id="{AF15BE22-8AAA-CAD3-7206-327C07B4F8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87D834-626F-7C7A-CE96-01A83A14D5B7}"/>
              </a:ext>
            </a:extLst>
          </p:cNvPr>
          <p:cNvSpPr>
            <a:spLocks noGrp="1"/>
          </p:cNvSpPr>
          <p:nvPr>
            <p:ph type="sldNum" sz="quarter" idx="12"/>
          </p:nvPr>
        </p:nvSpPr>
        <p:spPr/>
        <p:txBody>
          <a:bodyPr/>
          <a:lstStyle/>
          <a:p>
            <a:fld id="{2C7FB8FF-E344-48D5-BB4D-379FA171AA61}" type="slidenum">
              <a:rPr lang="en-US" smtClean="0"/>
              <a:t>‹#›</a:t>
            </a:fld>
            <a:endParaRPr lang="en-US"/>
          </a:p>
        </p:txBody>
      </p:sp>
    </p:spTree>
    <p:extLst>
      <p:ext uri="{BB962C8B-B14F-4D97-AF65-F5344CB8AC3E}">
        <p14:creationId xmlns:p14="http://schemas.microsoft.com/office/powerpoint/2010/main" val="2038407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F706C-A991-1D8E-A2DA-AD8D6B884E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F8B07C0-01EA-D956-4C51-01672798D72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1C9A351-DA21-60C8-F3DA-1A87620482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E6D84E-FA3E-A331-090F-87D6DE2C4394}"/>
              </a:ext>
            </a:extLst>
          </p:cNvPr>
          <p:cNvSpPr>
            <a:spLocks noGrp="1"/>
          </p:cNvSpPr>
          <p:nvPr>
            <p:ph type="dt" sz="half" idx="10"/>
          </p:nvPr>
        </p:nvSpPr>
        <p:spPr/>
        <p:txBody>
          <a:bodyPr/>
          <a:lstStyle/>
          <a:p>
            <a:fld id="{8578B583-2A49-4CB8-A646-A3670A447552}" type="datetimeFigureOut">
              <a:rPr lang="en-US" smtClean="0"/>
              <a:t>11/25/2023</a:t>
            </a:fld>
            <a:endParaRPr lang="en-US"/>
          </a:p>
        </p:txBody>
      </p:sp>
      <p:sp>
        <p:nvSpPr>
          <p:cNvPr id="6" name="Footer Placeholder 5">
            <a:extLst>
              <a:ext uri="{FF2B5EF4-FFF2-40B4-BE49-F238E27FC236}">
                <a16:creationId xmlns:a16="http://schemas.microsoft.com/office/drawing/2014/main" id="{3BE9EE27-1E01-F6CD-A577-49954DE5A86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68C968B-385F-E262-5715-65573CD68D11}"/>
              </a:ext>
            </a:extLst>
          </p:cNvPr>
          <p:cNvSpPr>
            <a:spLocks noGrp="1"/>
          </p:cNvSpPr>
          <p:nvPr>
            <p:ph type="sldNum" sz="quarter" idx="12"/>
          </p:nvPr>
        </p:nvSpPr>
        <p:spPr/>
        <p:txBody>
          <a:bodyPr/>
          <a:lstStyle/>
          <a:p>
            <a:fld id="{2C7FB8FF-E344-48D5-BB4D-379FA171AA61}" type="slidenum">
              <a:rPr lang="en-US" smtClean="0"/>
              <a:t>‹#›</a:t>
            </a:fld>
            <a:endParaRPr lang="en-US"/>
          </a:p>
        </p:txBody>
      </p:sp>
    </p:spTree>
    <p:extLst>
      <p:ext uri="{BB962C8B-B14F-4D97-AF65-F5344CB8AC3E}">
        <p14:creationId xmlns:p14="http://schemas.microsoft.com/office/powerpoint/2010/main" val="3870399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157ECD-7F7D-7BA3-C29A-A859E5C3996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E2FC2BE-71C3-33D6-8E53-24D44E9CAB0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B67C9D-D763-447D-F40D-A9DCEF3B27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578B583-2A49-4CB8-A646-A3670A447552}" type="datetimeFigureOut">
              <a:rPr lang="en-US" smtClean="0"/>
              <a:t>11/25/2023</a:t>
            </a:fld>
            <a:endParaRPr lang="en-US"/>
          </a:p>
        </p:txBody>
      </p:sp>
      <p:sp>
        <p:nvSpPr>
          <p:cNvPr id="5" name="Footer Placeholder 4">
            <a:extLst>
              <a:ext uri="{FF2B5EF4-FFF2-40B4-BE49-F238E27FC236}">
                <a16:creationId xmlns:a16="http://schemas.microsoft.com/office/drawing/2014/main" id="{D41E2AE7-B8AA-EAC3-6F61-4580CAC282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2A1E2FE7-C046-53B8-FBD3-9C26DB1DFE3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C7FB8FF-E344-48D5-BB4D-379FA171AA61}" type="slidenum">
              <a:rPr lang="en-US" smtClean="0"/>
              <a:t>‹#›</a:t>
            </a:fld>
            <a:endParaRPr lang="en-US"/>
          </a:p>
        </p:txBody>
      </p:sp>
    </p:spTree>
    <p:extLst>
      <p:ext uri="{BB962C8B-B14F-4D97-AF65-F5344CB8AC3E}">
        <p14:creationId xmlns:p14="http://schemas.microsoft.com/office/powerpoint/2010/main" val="1085543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
            <a:extLst>
              <a:ext uri="{FF2B5EF4-FFF2-40B4-BE49-F238E27FC236}">
                <a16:creationId xmlns:a16="http://schemas.microsoft.com/office/drawing/2014/main" id="{555AD88F-E221-9359-8C2C-61A41C6E111C}"/>
              </a:ext>
            </a:extLst>
          </p:cNvPr>
          <p:cNvSpPr>
            <a:spLocks noGrp="1"/>
          </p:cNvSpPr>
          <p:nvPr>
            <p:ph type="sldNum" sz="quarter" idx="12"/>
          </p:nvPr>
        </p:nvSpPr>
        <p:spPr>
          <a:xfrm>
            <a:off x="11162714" y="6173787"/>
            <a:ext cx="648286" cy="365125"/>
          </a:xfrm>
        </p:spPr>
        <p:txBody>
          <a:bodyPr/>
          <a:lstStyle/>
          <a:p>
            <a:fld id="{372440EA-EFC1-4F10-B183-5797C2B63001}" type="slidenum">
              <a:rPr lang="en-US" sz="2000" smtClean="0">
                <a:solidFill>
                  <a:schemeClr val="bg1"/>
                </a:solidFill>
              </a:rPr>
              <a:t>1</a:t>
            </a:fld>
            <a:endParaRPr lang="en-US" sz="2000" dirty="0">
              <a:solidFill>
                <a:schemeClr val="bg1"/>
              </a:solidFill>
            </a:endParaRPr>
          </a:p>
        </p:txBody>
      </p:sp>
      <p:sp>
        <p:nvSpPr>
          <p:cNvPr id="5" name="Rectangle 3">
            <a:extLst>
              <a:ext uri="{FF2B5EF4-FFF2-40B4-BE49-F238E27FC236}">
                <a16:creationId xmlns:a16="http://schemas.microsoft.com/office/drawing/2014/main" id="{D836E82F-7E59-2DC6-D4EA-33C0A67160D3}"/>
              </a:ext>
            </a:extLst>
          </p:cNvPr>
          <p:cNvSpPr txBox="1">
            <a:spLocks noChangeArrowheads="1"/>
          </p:cNvSpPr>
          <p:nvPr/>
        </p:nvSpPr>
        <p:spPr>
          <a:xfrm>
            <a:off x="596900" y="1295400"/>
            <a:ext cx="10985500" cy="47498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spcBef>
                <a:spcPct val="50000"/>
              </a:spcBef>
              <a:spcAft>
                <a:spcPts val="600"/>
              </a:spcAft>
              <a:buFontTx/>
              <a:buChar char="•"/>
            </a:pPr>
            <a:r>
              <a:rPr lang="en-US" altLang="en-US" sz="1800" dirty="0">
                <a:solidFill>
                  <a:schemeClr val="bg1"/>
                </a:solidFill>
              </a:rPr>
              <a:t>This </a:t>
            </a:r>
            <a:r>
              <a:rPr lang="en-US" altLang="en-US" sz="1800" i="1" dirty="0">
                <a:solidFill>
                  <a:schemeClr val="bg1"/>
                </a:solidFill>
              </a:rPr>
              <a:t>PowerPoint Presentation Template</a:t>
            </a:r>
            <a:r>
              <a:rPr lang="en-US" altLang="en-US" sz="1800" dirty="0">
                <a:solidFill>
                  <a:schemeClr val="bg1"/>
                </a:solidFill>
              </a:rPr>
              <a:t> has been pre-formatted to provide font size and color combinations that will ensure maximum visibility in large conference rooms. </a:t>
            </a:r>
          </a:p>
          <a:p>
            <a:pPr marL="342900" indent="-342900">
              <a:spcBef>
                <a:spcPct val="50000"/>
              </a:spcBef>
              <a:spcAft>
                <a:spcPts val="600"/>
              </a:spcAft>
              <a:buFontTx/>
              <a:buChar char="•"/>
            </a:pPr>
            <a:r>
              <a:rPr lang="en-US" altLang="en-US" sz="1800" dirty="0">
                <a:solidFill>
                  <a:schemeClr val="bg1"/>
                </a:solidFill>
              </a:rPr>
              <a:t>Following these instructions are several master format slides that will allow you to insert bulleted text, pictures, tables and charts. Please follow these master slide formats as closely as possible.</a:t>
            </a:r>
          </a:p>
          <a:p>
            <a:pPr marL="342900" indent="-342900">
              <a:spcBef>
                <a:spcPct val="50000"/>
              </a:spcBef>
              <a:spcAft>
                <a:spcPts val="600"/>
              </a:spcAft>
              <a:buFontTx/>
              <a:buChar char="•"/>
            </a:pPr>
            <a:r>
              <a:rPr lang="en-US" altLang="en-US" sz="1800" dirty="0">
                <a:solidFill>
                  <a:schemeClr val="bg1"/>
                </a:solidFill>
              </a:rPr>
              <a:t>Text and graphics may be orientated differently on the slide, but at a minimum please maintain the pre-formatted font size and color combinations.  </a:t>
            </a:r>
          </a:p>
          <a:p>
            <a:pPr marL="342900" indent="-342900">
              <a:spcBef>
                <a:spcPct val="50000"/>
              </a:spcBef>
              <a:spcAft>
                <a:spcPts val="600"/>
              </a:spcAft>
              <a:buFontTx/>
              <a:buChar char="•"/>
            </a:pPr>
            <a:r>
              <a:rPr lang="en-US" altLang="en-US" sz="1800" dirty="0">
                <a:solidFill>
                  <a:schemeClr val="bg1"/>
                </a:solidFill>
              </a:rPr>
              <a:t>Background format and ICAMME-2021 information at the bottom may not be modified.</a:t>
            </a:r>
          </a:p>
          <a:p>
            <a:pPr marL="342900" indent="-342900">
              <a:spcAft>
                <a:spcPts val="600"/>
              </a:spcAft>
              <a:buFontTx/>
              <a:buChar char="•"/>
            </a:pPr>
            <a:r>
              <a:rPr lang="en-US" altLang="en-US" sz="1800" dirty="0">
                <a:solidFill>
                  <a:schemeClr val="bg1"/>
                </a:solidFill>
              </a:rPr>
              <a:t>Delete these Instruction slides prior to submitting your presentation.</a:t>
            </a:r>
          </a:p>
          <a:p>
            <a:pPr marL="342900" indent="-342900">
              <a:spcAft>
                <a:spcPts val="600"/>
              </a:spcAft>
              <a:buFontTx/>
              <a:buChar char="•"/>
            </a:pPr>
            <a:r>
              <a:rPr lang="en-US" altLang="en-US" sz="1800" dirty="0">
                <a:solidFill>
                  <a:schemeClr val="bg1"/>
                </a:solidFill>
              </a:rPr>
              <a:t>This template is being provided to assure uniformity and continuity among presentations at the conference, and to reduce the amount of commercialism and use of company logos within slides. Use of this template is strongly encouraged.</a:t>
            </a:r>
          </a:p>
        </p:txBody>
      </p:sp>
      <p:sp>
        <p:nvSpPr>
          <p:cNvPr id="6" name="Rectangle 2">
            <a:extLst>
              <a:ext uri="{FF2B5EF4-FFF2-40B4-BE49-F238E27FC236}">
                <a16:creationId xmlns:a16="http://schemas.microsoft.com/office/drawing/2014/main" id="{BAA3338F-0B53-624D-645A-270D8CA828F7}"/>
              </a:ext>
            </a:extLst>
          </p:cNvPr>
          <p:cNvSpPr txBox="1">
            <a:spLocks noChangeArrowheads="1"/>
          </p:cNvSpPr>
          <p:nvPr/>
        </p:nvSpPr>
        <p:spPr bwMode="auto">
          <a:xfrm>
            <a:off x="596900" y="227013"/>
            <a:ext cx="109855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b="1">
                <a:solidFill>
                  <a:schemeClr val="bg2"/>
                </a:solidFill>
                <a:latin typeface="+mj-lt"/>
                <a:ea typeface="+mj-ea"/>
                <a:cs typeface="+mj-cs"/>
              </a:defRPr>
            </a:lvl1pPr>
            <a:lvl2pPr algn="ctr" rtl="0" eaLnBrk="0" fontAlgn="base" hangingPunct="0">
              <a:spcBef>
                <a:spcPct val="0"/>
              </a:spcBef>
              <a:spcAft>
                <a:spcPct val="0"/>
              </a:spcAft>
              <a:defRPr sz="4400" b="1">
                <a:solidFill>
                  <a:schemeClr val="bg2"/>
                </a:solidFill>
                <a:latin typeface="Arial" charset="0"/>
              </a:defRPr>
            </a:lvl2pPr>
            <a:lvl3pPr algn="ctr" rtl="0" eaLnBrk="0" fontAlgn="base" hangingPunct="0">
              <a:spcBef>
                <a:spcPct val="0"/>
              </a:spcBef>
              <a:spcAft>
                <a:spcPct val="0"/>
              </a:spcAft>
              <a:defRPr sz="4400" b="1">
                <a:solidFill>
                  <a:schemeClr val="bg2"/>
                </a:solidFill>
                <a:latin typeface="Arial" charset="0"/>
              </a:defRPr>
            </a:lvl3pPr>
            <a:lvl4pPr algn="ctr" rtl="0" eaLnBrk="0" fontAlgn="base" hangingPunct="0">
              <a:spcBef>
                <a:spcPct val="0"/>
              </a:spcBef>
              <a:spcAft>
                <a:spcPct val="0"/>
              </a:spcAft>
              <a:defRPr sz="4400" b="1">
                <a:solidFill>
                  <a:schemeClr val="bg2"/>
                </a:solidFill>
                <a:latin typeface="Arial" charset="0"/>
              </a:defRPr>
            </a:lvl4pPr>
            <a:lvl5pPr algn="ctr" rtl="0" eaLnBrk="0" fontAlgn="base" hangingPunct="0">
              <a:spcBef>
                <a:spcPct val="0"/>
              </a:spcBef>
              <a:spcAft>
                <a:spcPct val="0"/>
              </a:spcAft>
              <a:defRPr sz="4400" b="1">
                <a:solidFill>
                  <a:schemeClr val="bg2"/>
                </a:solidFill>
                <a:latin typeface="Arial" charset="0"/>
              </a:defRPr>
            </a:lvl5pPr>
            <a:lvl6pPr marL="457200" algn="ctr" rtl="0" eaLnBrk="0" fontAlgn="base" hangingPunct="0">
              <a:spcBef>
                <a:spcPct val="0"/>
              </a:spcBef>
              <a:spcAft>
                <a:spcPct val="0"/>
              </a:spcAft>
              <a:defRPr sz="4400" b="1">
                <a:solidFill>
                  <a:schemeClr val="bg2"/>
                </a:solidFill>
                <a:latin typeface="Arial" charset="0"/>
              </a:defRPr>
            </a:lvl6pPr>
            <a:lvl7pPr marL="914400" algn="ctr" rtl="0" eaLnBrk="0" fontAlgn="base" hangingPunct="0">
              <a:spcBef>
                <a:spcPct val="0"/>
              </a:spcBef>
              <a:spcAft>
                <a:spcPct val="0"/>
              </a:spcAft>
              <a:defRPr sz="4400" b="1">
                <a:solidFill>
                  <a:schemeClr val="bg2"/>
                </a:solidFill>
                <a:latin typeface="Arial" charset="0"/>
              </a:defRPr>
            </a:lvl7pPr>
            <a:lvl8pPr marL="1371600" algn="ctr" rtl="0" eaLnBrk="0" fontAlgn="base" hangingPunct="0">
              <a:spcBef>
                <a:spcPct val="0"/>
              </a:spcBef>
              <a:spcAft>
                <a:spcPct val="0"/>
              </a:spcAft>
              <a:defRPr sz="4400" b="1">
                <a:solidFill>
                  <a:schemeClr val="bg2"/>
                </a:solidFill>
                <a:latin typeface="Arial" charset="0"/>
              </a:defRPr>
            </a:lvl8pPr>
            <a:lvl9pPr marL="1828800" algn="ctr" rtl="0" eaLnBrk="0" fontAlgn="base" hangingPunct="0">
              <a:spcBef>
                <a:spcPct val="0"/>
              </a:spcBef>
              <a:spcAft>
                <a:spcPct val="0"/>
              </a:spcAft>
              <a:defRPr sz="4400" b="1">
                <a:solidFill>
                  <a:schemeClr val="bg2"/>
                </a:solidFill>
                <a:latin typeface="Arial" charset="0"/>
              </a:defRPr>
            </a:lvl9pPr>
          </a:lstStyle>
          <a:p>
            <a:pPr>
              <a:defRPr/>
            </a:pPr>
            <a:r>
              <a:rPr lang="en-US" altLang="en-US" kern="0" baseline="0" dirty="0">
                <a:solidFill>
                  <a:schemeClr val="bg1"/>
                </a:solidFill>
              </a:rPr>
              <a:t>INSTRUCTIONS</a:t>
            </a:r>
          </a:p>
        </p:txBody>
      </p:sp>
    </p:spTree>
    <p:extLst>
      <p:ext uri="{BB962C8B-B14F-4D97-AF65-F5344CB8AC3E}">
        <p14:creationId xmlns:p14="http://schemas.microsoft.com/office/powerpoint/2010/main" val="1516891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3">
            <a:extLst>
              <a:ext uri="{FF2B5EF4-FFF2-40B4-BE49-F238E27FC236}">
                <a16:creationId xmlns:a16="http://schemas.microsoft.com/office/drawing/2014/main" id="{C82921B6-57D6-7A3D-2D93-BCAB1F6A7135}"/>
              </a:ext>
            </a:extLst>
          </p:cNvPr>
          <p:cNvSpPr>
            <a:spLocks noGrp="1"/>
          </p:cNvSpPr>
          <p:nvPr>
            <p:ph type="sldNum" sz="quarter" idx="12"/>
          </p:nvPr>
        </p:nvSpPr>
        <p:spPr>
          <a:xfrm>
            <a:off x="11162714" y="6173787"/>
            <a:ext cx="648286" cy="365125"/>
          </a:xfrm>
        </p:spPr>
        <p:txBody>
          <a:bodyPr/>
          <a:lstStyle/>
          <a:p>
            <a:fld id="{372440EA-EFC1-4F10-B183-5797C2B63001}" type="slidenum">
              <a:rPr lang="en-US" sz="2000" smtClean="0">
                <a:solidFill>
                  <a:schemeClr val="bg1"/>
                </a:solidFill>
              </a:rPr>
              <a:t>2</a:t>
            </a:fld>
            <a:endParaRPr lang="en-US" sz="2000" dirty="0">
              <a:solidFill>
                <a:schemeClr val="bg1"/>
              </a:solidFill>
            </a:endParaRPr>
          </a:p>
        </p:txBody>
      </p:sp>
      <p:sp>
        <p:nvSpPr>
          <p:cNvPr id="3" name="TextBox 2">
            <a:extLst>
              <a:ext uri="{FF2B5EF4-FFF2-40B4-BE49-F238E27FC236}">
                <a16:creationId xmlns:a16="http://schemas.microsoft.com/office/drawing/2014/main" id="{5DA3824F-F21E-9B32-DF3D-871AE03D12F1}"/>
              </a:ext>
            </a:extLst>
          </p:cNvPr>
          <p:cNvSpPr txBox="1"/>
          <p:nvPr/>
        </p:nvSpPr>
        <p:spPr>
          <a:xfrm>
            <a:off x="333374" y="684213"/>
            <a:ext cx="10382251" cy="2677656"/>
          </a:xfrm>
          <a:prstGeom prst="rect">
            <a:avLst/>
          </a:prstGeom>
          <a:noFill/>
        </p:spPr>
        <p:txBody>
          <a:bodyPr wrap="square" rtlCol="0">
            <a:spAutoFit/>
          </a:bodyPr>
          <a:lstStyle/>
          <a:p>
            <a:r>
              <a:rPr lang="en-IN" sz="2400" b="1" dirty="0">
                <a:solidFill>
                  <a:schemeClr val="bg1"/>
                </a:solidFill>
              </a:rPr>
              <a:t>Note:   For all slides</a:t>
            </a:r>
          </a:p>
          <a:p>
            <a:r>
              <a:rPr lang="en-IN" sz="2400" dirty="0">
                <a:solidFill>
                  <a:schemeClr val="bg1"/>
                </a:solidFill>
              </a:rPr>
              <a:t>Font Size- Title Arial-36-bold</a:t>
            </a:r>
          </a:p>
          <a:p>
            <a:r>
              <a:rPr lang="en-IN" sz="2400" dirty="0">
                <a:solidFill>
                  <a:schemeClr val="bg1"/>
                </a:solidFill>
              </a:rPr>
              <a:t>Other Text- Arial-24</a:t>
            </a:r>
          </a:p>
          <a:p>
            <a:r>
              <a:rPr lang="en-IN" sz="2400" dirty="0">
                <a:solidFill>
                  <a:schemeClr val="bg1"/>
                </a:solidFill>
              </a:rPr>
              <a:t>Use only blue or black colour font</a:t>
            </a:r>
          </a:p>
          <a:p>
            <a:r>
              <a:rPr lang="en-IN" sz="2400" dirty="0">
                <a:solidFill>
                  <a:schemeClr val="bg1"/>
                </a:solidFill>
              </a:rPr>
              <a:t>Try to use more figures rather than text throughout the ppt.</a:t>
            </a:r>
          </a:p>
          <a:p>
            <a:r>
              <a:rPr lang="en-IN" sz="2400" dirty="0">
                <a:solidFill>
                  <a:schemeClr val="bg1"/>
                </a:solidFill>
              </a:rPr>
              <a:t>Max. number of slides=15</a:t>
            </a:r>
          </a:p>
          <a:p>
            <a:r>
              <a:rPr lang="en-IN" sz="2400" dirty="0">
                <a:solidFill>
                  <a:schemeClr val="bg1"/>
                </a:solidFill>
              </a:rPr>
              <a:t>Duration-10 Minutes max. questions answers for 5 min.</a:t>
            </a:r>
          </a:p>
        </p:txBody>
      </p:sp>
    </p:spTree>
    <p:extLst>
      <p:ext uri="{BB962C8B-B14F-4D97-AF65-F5344CB8AC3E}">
        <p14:creationId xmlns:p14="http://schemas.microsoft.com/office/powerpoint/2010/main" val="3648463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A3F43C6-7172-17D2-FB93-B78E5DF845FC}"/>
              </a:ext>
            </a:extLst>
          </p:cNvPr>
          <p:cNvSpPr>
            <a:spLocks noGrp="1"/>
          </p:cNvSpPr>
          <p:nvPr>
            <p:ph type="sldNum" sz="quarter" idx="12"/>
          </p:nvPr>
        </p:nvSpPr>
        <p:spPr>
          <a:xfrm>
            <a:off x="11162714" y="6173787"/>
            <a:ext cx="648286" cy="365125"/>
          </a:xfrm>
        </p:spPr>
        <p:txBody>
          <a:bodyPr/>
          <a:lstStyle/>
          <a:p>
            <a:fld id="{372440EA-EFC1-4F10-B183-5797C2B63001}" type="slidenum">
              <a:rPr lang="en-US" sz="2000" smtClean="0">
                <a:solidFill>
                  <a:schemeClr val="bg1"/>
                </a:solidFill>
              </a:rPr>
              <a:t>3</a:t>
            </a:fld>
            <a:endParaRPr lang="en-US" sz="2000" dirty="0">
              <a:solidFill>
                <a:schemeClr val="bg1"/>
              </a:solidFill>
            </a:endParaRPr>
          </a:p>
        </p:txBody>
      </p:sp>
      <p:sp>
        <p:nvSpPr>
          <p:cNvPr id="3" name="Rectangle 2">
            <a:extLst>
              <a:ext uri="{FF2B5EF4-FFF2-40B4-BE49-F238E27FC236}">
                <a16:creationId xmlns:a16="http://schemas.microsoft.com/office/drawing/2014/main" id="{B9283FDF-8445-52A8-1AD7-B5AB2382067E}"/>
              </a:ext>
            </a:extLst>
          </p:cNvPr>
          <p:cNvSpPr txBox="1">
            <a:spLocks noChangeArrowheads="1"/>
          </p:cNvSpPr>
          <p:nvPr/>
        </p:nvSpPr>
        <p:spPr>
          <a:xfrm>
            <a:off x="0" y="227013"/>
            <a:ext cx="12192000" cy="9144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en-US" sz="3600" b="1" dirty="0">
                <a:solidFill>
                  <a:schemeClr val="bg1"/>
                </a:solidFill>
              </a:rPr>
              <a:t>PRESENTATION TITLE</a:t>
            </a:r>
          </a:p>
        </p:txBody>
      </p:sp>
      <p:sp>
        <p:nvSpPr>
          <p:cNvPr id="4" name="Rectangle 3">
            <a:extLst>
              <a:ext uri="{FF2B5EF4-FFF2-40B4-BE49-F238E27FC236}">
                <a16:creationId xmlns:a16="http://schemas.microsoft.com/office/drawing/2014/main" id="{8DF219F5-19F6-BCF9-5294-C73CC756FE8C}"/>
              </a:ext>
            </a:extLst>
          </p:cNvPr>
          <p:cNvSpPr txBox="1">
            <a:spLocks noChangeArrowheads="1"/>
          </p:cNvSpPr>
          <p:nvPr/>
        </p:nvSpPr>
        <p:spPr>
          <a:xfrm>
            <a:off x="0" y="3163093"/>
            <a:ext cx="12192000" cy="13890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buFontTx/>
              <a:buNone/>
            </a:pPr>
            <a:r>
              <a:rPr lang="en-US" altLang="en-US" sz="3600" u="sng" dirty="0">
                <a:solidFill>
                  <a:schemeClr val="bg1"/>
                </a:solidFill>
              </a:rPr>
              <a:t>Paper ID</a:t>
            </a:r>
          </a:p>
          <a:p>
            <a:pPr algn="ctr">
              <a:buFontTx/>
              <a:buNone/>
            </a:pPr>
            <a:r>
              <a:rPr lang="en-US" altLang="en-US" sz="3600" dirty="0">
                <a:solidFill>
                  <a:schemeClr val="bg1"/>
                </a:solidFill>
              </a:rPr>
              <a:t>(Presenter’s Name)</a:t>
            </a:r>
          </a:p>
          <a:p>
            <a:pPr algn="ctr">
              <a:buFontTx/>
              <a:buNone/>
            </a:pPr>
            <a:r>
              <a:rPr lang="en-US" altLang="en-US" dirty="0">
                <a:solidFill>
                  <a:schemeClr val="bg1"/>
                </a:solidFill>
              </a:rPr>
              <a:t>(Company/Organization Name)</a:t>
            </a:r>
          </a:p>
        </p:txBody>
      </p:sp>
    </p:spTree>
    <p:extLst>
      <p:ext uri="{BB962C8B-B14F-4D97-AF65-F5344CB8AC3E}">
        <p14:creationId xmlns:p14="http://schemas.microsoft.com/office/powerpoint/2010/main" val="470836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791AE-CFBC-9BF2-D4CC-515AB22D2ADB}"/>
              </a:ext>
            </a:extLst>
          </p:cNvPr>
          <p:cNvSpPr>
            <a:spLocks noGrp="1"/>
          </p:cNvSpPr>
          <p:nvPr>
            <p:ph type="title"/>
          </p:nvPr>
        </p:nvSpPr>
        <p:spPr/>
        <p:txBody>
          <a:bodyPr/>
          <a:lstStyle/>
          <a:p>
            <a:r>
              <a:rPr lang="en-US" dirty="0">
                <a:solidFill>
                  <a:schemeClr val="bg1"/>
                </a:solidFill>
              </a:rPr>
              <a:t>Literature Survey</a:t>
            </a:r>
          </a:p>
        </p:txBody>
      </p:sp>
      <p:sp>
        <p:nvSpPr>
          <p:cNvPr id="3" name="Content Placeholder 2">
            <a:extLst>
              <a:ext uri="{FF2B5EF4-FFF2-40B4-BE49-F238E27FC236}">
                <a16:creationId xmlns:a16="http://schemas.microsoft.com/office/drawing/2014/main" id="{DD4DC029-8EF2-A091-309C-6EB669B70ED0}"/>
              </a:ext>
            </a:extLst>
          </p:cNvPr>
          <p:cNvSpPr>
            <a:spLocks noGrp="1"/>
          </p:cNvSpPr>
          <p:nvPr>
            <p:ph idx="1"/>
          </p:nvPr>
        </p:nvSpPr>
        <p:spPr/>
        <p:txBody>
          <a:bodyPr/>
          <a:lstStyle/>
          <a:p>
            <a:endParaRPr lang="en-US" dirty="0">
              <a:solidFill>
                <a:schemeClr val="bg1"/>
              </a:solidFill>
            </a:endParaRPr>
          </a:p>
        </p:txBody>
      </p:sp>
      <p:sp>
        <p:nvSpPr>
          <p:cNvPr id="4" name="Slide Number Placeholder 1">
            <a:extLst>
              <a:ext uri="{FF2B5EF4-FFF2-40B4-BE49-F238E27FC236}">
                <a16:creationId xmlns:a16="http://schemas.microsoft.com/office/drawing/2014/main" id="{66AC77FB-1C26-0F57-0D4A-B40D185AC699}"/>
              </a:ext>
            </a:extLst>
          </p:cNvPr>
          <p:cNvSpPr>
            <a:spLocks noGrp="1"/>
          </p:cNvSpPr>
          <p:nvPr>
            <p:ph type="sldNum" sz="quarter" idx="12"/>
          </p:nvPr>
        </p:nvSpPr>
        <p:spPr>
          <a:xfrm>
            <a:off x="11162714" y="6173787"/>
            <a:ext cx="648286" cy="365125"/>
          </a:xfrm>
        </p:spPr>
        <p:txBody>
          <a:bodyPr/>
          <a:lstStyle/>
          <a:p>
            <a:fld id="{372440EA-EFC1-4F10-B183-5797C2B63001}" type="slidenum">
              <a:rPr lang="en-US" sz="2000" smtClean="0">
                <a:solidFill>
                  <a:schemeClr val="bg1"/>
                </a:solidFill>
              </a:rPr>
              <a:t>4</a:t>
            </a:fld>
            <a:endParaRPr lang="en-US" sz="2000" dirty="0">
              <a:solidFill>
                <a:schemeClr val="bg1"/>
              </a:solidFill>
            </a:endParaRPr>
          </a:p>
        </p:txBody>
      </p:sp>
    </p:spTree>
    <p:extLst>
      <p:ext uri="{BB962C8B-B14F-4D97-AF65-F5344CB8AC3E}">
        <p14:creationId xmlns:p14="http://schemas.microsoft.com/office/powerpoint/2010/main" val="528843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30051-783E-4EE0-7F0F-3A846902748E}"/>
              </a:ext>
            </a:extLst>
          </p:cNvPr>
          <p:cNvSpPr>
            <a:spLocks noGrp="1"/>
          </p:cNvSpPr>
          <p:nvPr>
            <p:ph type="title"/>
          </p:nvPr>
        </p:nvSpPr>
        <p:spPr/>
        <p:txBody>
          <a:bodyPr/>
          <a:lstStyle/>
          <a:p>
            <a:r>
              <a:rPr lang="en-US" dirty="0">
                <a:solidFill>
                  <a:schemeClr val="bg1"/>
                </a:solidFill>
              </a:rPr>
              <a:t>Methodology</a:t>
            </a:r>
          </a:p>
        </p:txBody>
      </p:sp>
      <p:sp>
        <p:nvSpPr>
          <p:cNvPr id="3" name="Content Placeholder 2">
            <a:extLst>
              <a:ext uri="{FF2B5EF4-FFF2-40B4-BE49-F238E27FC236}">
                <a16:creationId xmlns:a16="http://schemas.microsoft.com/office/drawing/2014/main" id="{3252CC52-FFA6-75F5-5830-342663CE4D64}"/>
              </a:ext>
            </a:extLst>
          </p:cNvPr>
          <p:cNvSpPr>
            <a:spLocks noGrp="1"/>
          </p:cNvSpPr>
          <p:nvPr>
            <p:ph idx="1"/>
          </p:nvPr>
        </p:nvSpPr>
        <p:spPr/>
        <p:txBody>
          <a:bodyPr/>
          <a:lstStyle/>
          <a:p>
            <a:endParaRPr lang="en-US">
              <a:solidFill>
                <a:schemeClr val="bg1"/>
              </a:solidFill>
            </a:endParaRPr>
          </a:p>
        </p:txBody>
      </p:sp>
      <p:sp>
        <p:nvSpPr>
          <p:cNvPr id="4" name="Slide Number Placeholder 1">
            <a:extLst>
              <a:ext uri="{FF2B5EF4-FFF2-40B4-BE49-F238E27FC236}">
                <a16:creationId xmlns:a16="http://schemas.microsoft.com/office/drawing/2014/main" id="{E0F91540-2C4A-5460-6AAE-E03AB2A25D3A}"/>
              </a:ext>
            </a:extLst>
          </p:cNvPr>
          <p:cNvSpPr>
            <a:spLocks noGrp="1"/>
          </p:cNvSpPr>
          <p:nvPr>
            <p:ph type="sldNum" sz="quarter" idx="12"/>
          </p:nvPr>
        </p:nvSpPr>
        <p:spPr>
          <a:xfrm>
            <a:off x="11162714" y="6173787"/>
            <a:ext cx="648286" cy="365125"/>
          </a:xfrm>
        </p:spPr>
        <p:txBody>
          <a:bodyPr/>
          <a:lstStyle/>
          <a:p>
            <a:fld id="{372440EA-EFC1-4F10-B183-5797C2B63001}" type="slidenum">
              <a:rPr lang="en-US" sz="2000" smtClean="0">
                <a:solidFill>
                  <a:schemeClr val="bg1"/>
                </a:solidFill>
              </a:rPr>
              <a:t>5</a:t>
            </a:fld>
            <a:endParaRPr lang="en-US" sz="2000" dirty="0">
              <a:solidFill>
                <a:schemeClr val="bg1"/>
              </a:solidFill>
            </a:endParaRPr>
          </a:p>
        </p:txBody>
      </p:sp>
    </p:spTree>
    <p:extLst>
      <p:ext uri="{BB962C8B-B14F-4D97-AF65-F5344CB8AC3E}">
        <p14:creationId xmlns:p14="http://schemas.microsoft.com/office/powerpoint/2010/main" val="30677519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3DA79-26A6-C818-8AFB-8B42B5AC67C1}"/>
              </a:ext>
            </a:extLst>
          </p:cNvPr>
          <p:cNvSpPr>
            <a:spLocks noGrp="1"/>
          </p:cNvSpPr>
          <p:nvPr>
            <p:ph type="title"/>
          </p:nvPr>
        </p:nvSpPr>
        <p:spPr/>
        <p:txBody>
          <a:bodyPr/>
          <a:lstStyle/>
          <a:p>
            <a:r>
              <a:rPr lang="en-US" dirty="0">
                <a:solidFill>
                  <a:schemeClr val="bg1"/>
                </a:solidFill>
              </a:rPr>
              <a:t>Result and Discussion</a:t>
            </a:r>
          </a:p>
        </p:txBody>
      </p:sp>
      <p:sp>
        <p:nvSpPr>
          <p:cNvPr id="3" name="Content Placeholder 2">
            <a:extLst>
              <a:ext uri="{FF2B5EF4-FFF2-40B4-BE49-F238E27FC236}">
                <a16:creationId xmlns:a16="http://schemas.microsoft.com/office/drawing/2014/main" id="{63FC7C7F-ED75-7F96-757A-0B0CA081082F}"/>
              </a:ext>
            </a:extLst>
          </p:cNvPr>
          <p:cNvSpPr>
            <a:spLocks noGrp="1"/>
          </p:cNvSpPr>
          <p:nvPr>
            <p:ph idx="1"/>
          </p:nvPr>
        </p:nvSpPr>
        <p:spPr/>
        <p:txBody>
          <a:bodyPr/>
          <a:lstStyle/>
          <a:p>
            <a:endParaRPr lang="en-US">
              <a:solidFill>
                <a:schemeClr val="bg1"/>
              </a:solidFill>
            </a:endParaRPr>
          </a:p>
        </p:txBody>
      </p:sp>
      <p:sp>
        <p:nvSpPr>
          <p:cNvPr id="4" name="Slide Number Placeholder 1">
            <a:extLst>
              <a:ext uri="{FF2B5EF4-FFF2-40B4-BE49-F238E27FC236}">
                <a16:creationId xmlns:a16="http://schemas.microsoft.com/office/drawing/2014/main" id="{7BF0B22F-286B-9BAF-904F-40001395B5EE}"/>
              </a:ext>
            </a:extLst>
          </p:cNvPr>
          <p:cNvSpPr>
            <a:spLocks noGrp="1"/>
          </p:cNvSpPr>
          <p:nvPr>
            <p:ph type="sldNum" sz="quarter" idx="12"/>
          </p:nvPr>
        </p:nvSpPr>
        <p:spPr>
          <a:xfrm>
            <a:off x="11162714" y="6173787"/>
            <a:ext cx="648286" cy="365125"/>
          </a:xfrm>
        </p:spPr>
        <p:txBody>
          <a:bodyPr/>
          <a:lstStyle/>
          <a:p>
            <a:fld id="{372440EA-EFC1-4F10-B183-5797C2B63001}" type="slidenum">
              <a:rPr lang="en-US" sz="2000" smtClean="0">
                <a:solidFill>
                  <a:schemeClr val="bg1"/>
                </a:solidFill>
              </a:rPr>
              <a:t>6</a:t>
            </a:fld>
            <a:endParaRPr lang="en-US" sz="2000" dirty="0">
              <a:solidFill>
                <a:schemeClr val="bg1"/>
              </a:solidFill>
            </a:endParaRPr>
          </a:p>
        </p:txBody>
      </p:sp>
    </p:spTree>
    <p:extLst>
      <p:ext uri="{BB962C8B-B14F-4D97-AF65-F5344CB8AC3E}">
        <p14:creationId xmlns:p14="http://schemas.microsoft.com/office/powerpoint/2010/main" val="501719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EB722-45CC-7B72-76D3-9A420B418BFF}"/>
              </a:ext>
            </a:extLst>
          </p:cNvPr>
          <p:cNvSpPr>
            <a:spLocks noGrp="1"/>
          </p:cNvSpPr>
          <p:nvPr>
            <p:ph type="title"/>
          </p:nvPr>
        </p:nvSpPr>
        <p:spPr/>
        <p:txBody>
          <a:bodyPr/>
          <a:lstStyle/>
          <a:p>
            <a:r>
              <a:rPr lang="en-US" dirty="0">
                <a:solidFill>
                  <a:schemeClr val="bg1"/>
                </a:solidFill>
              </a:rPr>
              <a:t>Conclusion</a:t>
            </a:r>
          </a:p>
        </p:txBody>
      </p:sp>
      <p:sp>
        <p:nvSpPr>
          <p:cNvPr id="3" name="Content Placeholder 2">
            <a:extLst>
              <a:ext uri="{FF2B5EF4-FFF2-40B4-BE49-F238E27FC236}">
                <a16:creationId xmlns:a16="http://schemas.microsoft.com/office/drawing/2014/main" id="{81BB2B0F-5568-B107-9A2A-4E11F788588D}"/>
              </a:ext>
            </a:extLst>
          </p:cNvPr>
          <p:cNvSpPr>
            <a:spLocks noGrp="1"/>
          </p:cNvSpPr>
          <p:nvPr>
            <p:ph idx="1"/>
          </p:nvPr>
        </p:nvSpPr>
        <p:spPr/>
        <p:txBody>
          <a:bodyPr/>
          <a:lstStyle/>
          <a:p>
            <a:endParaRPr lang="en-US">
              <a:solidFill>
                <a:schemeClr val="bg1"/>
              </a:solidFill>
            </a:endParaRPr>
          </a:p>
        </p:txBody>
      </p:sp>
      <p:sp>
        <p:nvSpPr>
          <p:cNvPr id="4" name="Slide Number Placeholder 1">
            <a:extLst>
              <a:ext uri="{FF2B5EF4-FFF2-40B4-BE49-F238E27FC236}">
                <a16:creationId xmlns:a16="http://schemas.microsoft.com/office/drawing/2014/main" id="{E3163673-EAB6-B763-E2D2-BE9A426C7F12}"/>
              </a:ext>
            </a:extLst>
          </p:cNvPr>
          <p:cNvSpPr>
            <a:spLocks noGrp="1"/>
          </p:cNvSpPr>
          <p:nvPr>
            <p:ph type="sldNum" sz="quarter" idx="12"/>
          </p:nvPr>
        </p:nvSpPr>
        <p:spPr>
          <a:xfrm>
            <a:off x="11162714" y="6173787"/>
            <a:ext cx="648286" cy="365125"/>
          </a:xfrm>
        </p:spPr>
        <p:txBody>
          <a:bodyPr/>
          <a:lstStyle/>
          <a:p>
            <a:fld id="{372440EA-EFC1-4F10-B183-5797C2B63001}" type="slidenum">
              <a:rPr lang="en-US" sz="2000" smtClean="0">
                <a:solidFill>
                  <a:schemeClr val="bg1"/>
                </a:solidFill>
              </a:rPr>
              <a:t>7</a:t>
            </a:fld>
            <a:endParaRPr lang="en-US" sz="2000" dirty="0">
              <a:solidFill>
                <a:schemeClr val="bg1"/>
              </a:solidFill>
            </a:endParaRPr>
          </a:p>
        </p:txBody>
      </p:sp>
    </p:spTree>
    <p:extLst>
      <p:ext uri="{BB962C8B-B14F-4D97-AF65-F5344CB8AC3E}">
        <p14:creationId xmlns:p14="http://schemas.microsoft.com/office/powerpoint/2010/main" val="38447311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8267A-55CD-5CF2-48CF-32D46E9C18D7}"/>
              </a:ext>
            </a:extLst>
          </p:cNvPr>
          <p:cNvSpPr>
            <a:spLocks noGrp="1"/>
          </p:cNvSpPr>
          <p:nvPr>
            <p:ph type="title"/>
          </p:nvPr>
        </p:nvSpPr>
        <p:spPr/>
        <p:txBody>
          <a:bodyPr/>
          <a:lstStyle/>
          <a:p>
            <a:r>
              <a:rPr lang="en-US" dirty="0">
                <a:solidFill>
                  <a:schemeClr val="bg1"/>
                </a:solidFill>
              </a:rPr>
              <a:t>References</a:t>
            </a:r>
          </a:p>
        </p:txBody>
      </p:sp>
      <p:sp>
        <p:nvSpPr>
          <p:cNvPr id="3" name="Content Placeholder 2">
            <a:extLst>
              <a:ext uri="{FF2B5EF4-FFF2-40B4-BE49-F238E27FC236}">
                <a16:creationId xmlns:a16="http://schemas.microsoft.com/office/drawing/2014/main" id="{721B9591-FDEA-F3C4-0EBF-3D411DA5E040}"/>
              </a:ext>
            </a:extLst>
          </p:cNvPr>
          <p:cNvSpPr>
            <a:spLocks noGrp="1"/>
          </p:cNvSpPr>
          <p:nvPr>
            <p:ph idx="1"/>
          </p:nvPr>
        </p:nvSpPr>
        <p:spPr/>
        <p:txBody>
          <a:bodyPr/>
          <a:lstStyle/>
          <a:p>
            <a:endParaRPr lang="en-US">
              <a:solidFill>
                <a:schemeClr val="bg1"/>
              </a:solidFill>
            </a:endParaRPr>
          </a:p>
        </p:txBody>
      </p:sp>
      <p:sp>
        <p:nvSpPr>
          <p:cNvPr id="4" name="Slide Number Placeholder 1">
            <a:extLst>
              <a:ext uri="{FF2B5EF4-FFF2-40B4-BE49-F238E27FC236}">
                <a16:creationId xmlns:a16="http://schemas.microsoft.com/office/drawing/2014/main" id="{4ABBF4C7-6175-E9A0-AEA5-3B9EFE751ED2}"/>
              </a:ext>
            </a:extLst>
          </p:cNvPr>
          <p:cNvSpPr>
            <a:spLocks noGrp="1"/>
          </p:cNvSpPr>
          <p:nvPr>
            <p:ph type="sldNum" sz="quarter" idx="12"/>
          </p:nvPr>
        </p:nvSpPr>
        <p:spPr>
          <a:xfrm>
            <a:off x="11162714" y="6173787"/>
            <a:ext cx="648286" cy="365125"/>
          </a:xfrm>
        </p:spPr>
        <p:txBody>
          <a:bodyPr/>
          <a:lstStyle/>
          <a:p>
            <a:fld id="{372440EA-EFC1-4F10-B183-5797C2B63001}" type="slidenum">
              <a:rPr lang="en-US" sz="2000" smtClean="0">
                <a:solidFill>
                  <a:schemeClr val="bg1"/>
                </a:solidFill>
              </a:rPr>
              <a:t>8</a:t>
            </a:fld>
            <a:endParaRPr lang="en-US" sz="2000" dirty="0">
              <a:solidFill>
                <a:schemeClr val="bg1"/>
              </a:solidFill>
            </a:endParaRPr>
          </a:p>
        </p:txBody>
      </p:sp>
    </p:spTree>
    <p:extLst>
      <p:ext uri="{BB962C8B-B14F-4D97-AF65-F5344CB8AC3E}">
        <p14:creationId xmlns:p14="http://schemas.microsoft.com/office/powerpoint/2010/main" val="21325126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40</TotalTime>
  <Words>224</Words>
  <Application>Microsoft Office PowerPoint</Application>
  <PresentationFormat>Widescreen</PresentationFormat>
  <Paragraphs>31</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Aptos</vt:lpstr>
      <vt:lpstr>Aptos Display</vt:lpstr>
      <vt:lpstr>Arial</vt:lpstr>
      <vt:lpstr>Office Theme</vt:lpstr>
      <vt:lpstr>PowerPoint Presentation</vt:lpstr>
      <vt:lpstr>PowerPoint Presentation</vt:lpstr>
      <vt:lpstr>PowerPoint Presentation</vt:lpstr>
      <vt:lpstr>Literature Survey</vt:lpstr>
      <vt:lpstr>Methodology</vt:lpstr>
      <vt:lpstr>Result and Discussion</vt:lpstr>
      <vt:lpstr>Conclusion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Sourabh Mandol</dc:creator>
  <cp:lastModifiedBy>Mohit Hemanth Kumar</cp:lastModifiedBy>
  <cp:revision>4</cp:revision>
  <dcterms:created xsi:type="dcterms:W3CDTF">2023-11-20T09:17:46Z</dcterms:created>
  <dcterms:modified xsi:type="dcterms:W3CDTF">2023-11-25T03:37:27Z</dcterms:modified>
</cp:coreProperties>
</file>